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1" r:id="rId7"/>
    <p:sldId id="267" r:id="rId8"/>
    <p:sldId id="259" r:id="rId9"/>
    <p:sldId id="268" r:id="rId10"/>
    <p:sldId id="266" r:id="rId11"/>
    <p:sldId id="262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42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72CB1-BF81-4D66-B484-773C584F9259}" type="datetimeFigureOut">
              <a:rPr lang="en-US" smtClean="0"/>
              <a:t>9/11/2012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75C8-6F46-4C90-A134-565C8A0CD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33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72CB1-BF81-4D66-B484-773C584F9259}" type="datetimeFigureOut">
              <a:rPr lang="en-US" smtClean="0"/>
              <a:t>9/11/2012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75C8-6F46-4C90-A134-565C8A0CD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87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72CB1-BF81-4D66-B484-773C584F9259}" type="datetimeFigureOut">
              <a:rPr lang="en-US" smtClean="0"/>
              <a:t>9/11/2012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75C8-6F46-4C90-A134-565C8A0CD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70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72CB1-BF81-4D66-B484-773C584F9259}" type="datetimeFigureOut">
              <a:rPr lang="en-US" smtClean="0"/>
              <a:t>9/11/2012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75C8-6F46-4C90-A134-565C8A0CD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1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72CB1-BF81-4D66-B484-773C584F9259}" type="datetimeFigureOut">
              <a:rPr lang="en-US" smtClean="0"/>
              <a:t>9/11/2012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75C8-6F46-4C90-A134-565C8A0CD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6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72CB1-BF81-4D66-B484-773C584F9259}" type="datetimeFigureOut">
              <a:rPr lang="en-US" smtClean="0"/>
              <a:t>9/11/2012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75C8-6F46-4C90-A134-565C8A0CD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41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72CB1-BF81-4D66-B484-773C584F9259}" type="datetimeFigureOut">
              <a:rPr lang="en-US" smtClean="0"/>
              <a:t>9/11/2012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75C8-6F46-4C90-A134-565C8A0CD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72CB1-BF81-4D66-B484-773C584F9259}" type="datetimeFigureOut">
              <a:rPr lang="en-US" smtClean="0"/>
              <a:t>9/11/2012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75C8-6F46-4C90-A134-565C8A0CD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71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72CB1-BF81-4D66-B484-773C584F9259}" type="datetimeFigureOut">
              <a:rPr lang="en-US" smtClean="0"/>
              <a:t>9/11/2012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75C8-6F46-4C90-A134-565C8A0CD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01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72CB1-BF81-4D66-B484-773C584F9259}" type="datetimeFigureOut">
              <a:rPr lang="en-US" smtClean="0"/>
              <a:t>9/11/2012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75C8-6F46-4C90-A134-565C8A0CD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75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72CB1-BF81-4D66-B484-773C584F9259}" type="datetimeFigureOut">
              <a:rPr lang="en-US" smtClean="0"/>
              <a:t>9/11/2012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F75C8-6F46-4C90-A134-565C8A0CD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49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72CB1-BF81-4D66-B484-773C584F9259}" type="datetimeFigureOut">
              <a:rPr lang="en-US" smtClean="0"/>
              <a:t>9/11/2012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75C8-6F46-4C90-A134-565C8A0CD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81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/>
          <a:lstStyle/>
          <a:p>
            <a:r>
              <a:rPr lang="en-US" dirty="0" smtClean="0"/>
              <a:t>Wireless Building Power Monitor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Project Review</a:t>
            </a:r>
          </a:p>
          <a:p>
            <a:r>
              <a:rPr lang="en-US" sz="2000" dirty="0" smtClean="0"/>
              <a:t>Summer 2012</a:t>
            </a:r>
          </a:p>
          <a:p>
            <a:r>
              <a:rPr lang="en-US" sz="2000" dirty="0" smtClean="0"/>
              <a:t>Mentor: Professor Thomas B. Jones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703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Designed and implemented the supporting circuitry for the metering chip (Maxim MAXQ3183).</a:t>
            </a:r>
          </a:p>
          <a:p>
            <a:r>
              <a:rPr lang="en-US" dirty="0"/>
              <a:t>Coded the </a:t>
            </a:r>
            <a:r>
              <a:rPr lang="en-US" dirty="0" err="1"/>
              <a:t>Arduino</a:t>
            </a:r>
            <a:r>
              <a:rPr lang="en-US" dirty="0"/>
              <a:t> to interface with the Maxim chip.</a:t>
            </a:r>
          </a:p>
          <a:p>
            <a:r>
              <a:rPr lang="en-US" dirty="0"/>
              <a:t>Soldered the custom PCB and mounted the entire circuit in a box.</a:t>
            </a:r>
          </a:p>
          <a:p>
            <a:r>
              <a:rPr lang="en-US" dirty="0" smtClean="0"/>
              <a:t>Started testing </a:t>
            </a:r>
            <a:r>
              <a:rPr lang="en-US" dirty="0"/>
              <a:t>the wireless capabilities of the </a:t>
            </a:r>
            <a:r>
              <a:rPr lang="en-US" dirty="0" err="1"/>
              <a:t>WiFly</a:t>
            </a:r>
            <a:r>
              <a:rPr lang="en-US" dirty="0"/>
              <a:t> </a:t>
            </a:r>
            <a:r>
              <a:rPr lang="en-US" dirty="0" smtClean="0"/>
              <a:t>Shield.</a:t>
            </a:r>
            <a:endParaRPr lang="en-US" dirty="0"/>
          </a:p>
          <a:p>
            <a:r>
              <a:rPr lang="en-US" dirty="0"/>
              <a:t>Wrote a simple initial Java program to mimic the final operation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Going Forward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>
            <a:noAutofit/>
          </a:bodyPr>
          <a:lstStyle/>
          <a:p>
            <a:r>
              <a:rPr lang="en-US" sz="2400" dirty="0" smtClean="0"/>
              <a:t>The security protocol WPA2-Enterprise, used by </a:t>
            </a:r>
            <a:r>
              <a:rPr lang="en-US" sz="2400" dirty="0" err="1" smtClean="0"/>
              <a:t>UR_Connected</a:t>
            </a:r>
            <a:r>
              <a:rPr lang="en-US" sz="2400" dirty="0" smtClean="0"/>
              <a:t>, is not supported by the </a:t>
            </a:r>
            <a:r>
              <a:rPr lang="en-US" sz="2400" dirty="0" err="1" smtClean="0"/>
              <a:t>WiFly</a:t>
            </a:r>
            <a:r>
              <a:rPr lang="en-US" sz="2400" dirty="0" smtClean="0"/>
              <a:t> Shield</a:t>
            </a:r>
            <a:r>
              <a:rPr lang="en-US" sz="2400" dirty="0" smtClean="0"/>
              <a:t>.</a:t>
            </a:r>
          </a:p>
          <a:p>
            <a:pPr lvl="1"/>
            <a:r>
              <a:rPr lang="en-US" sz="2000" dirty="0" smtClean="0"/>
              <a:t>Douglas Bentley is currently trying to set up a temporary network with WPA2-PSK security protocol.</a:t>
            </a:r>
            <a:endParaRPr lang="en-US" sz="2000" dirty="0" smtClean="0"/>
          </a:p>
          <a:p>
            <a:r>
              <a:rPr lang="en-US" sz="2400" dirty="0" smtClean="0"/>
              <a:t>Another method is to have </a:t>
            </a:r>
            <a:r>
              <a:rPr lang="en-US" sz="2400" dirty="0"/>
              <a:t>an </a:t>
            </a:r>
            <a:r>
              <a:rPr lang="en-US" sz="2400" dirty="0" smtClean="0"/>
              <a:t>intermediate computer/server between the Power Monitoring Unit and the internet.</a:t>
            </a:r>
          </a:p>
          <a:p>
            <a:pPr lvl="1"/>
            <a:r>
              <a:rPr lang="en-US" sz="2000" dirty="0" smtClean="0"/>
              <a:t>The </a:t>
            </a:r>
            <a:r>
              <a:rPr lang="en-US" sz="2000" dirty="0" err="1" smtClean="0"/>
              <a:t>Arduino</a:t>
            </a:r>
            <a:r>
              <a:rPr lang="en-US" sz="2000" dirty="0" smtClean="0"/>
              <a:t> would only talk to this server.</a:t>
            </a:r>
          </a:p>
          <a:p>
            <a:pPr lvl="1"/>
            <a:r>
              <a:rPr lang="en-US" sz="2000" dirty="0" smtClean="0"/>
              <a:t>Limitations on the range of the </a:t>
            </a:r>
            <a:r>
              <a:rPr lang="en-US" sz="2000" dirty="0" err="1" smtClean="0"/>
              <a:t>WiFly</a:t>
            </a:r>
            <a:r>
              <a:rPr lang="en-US" sz="2000" dirty="0" smtClean="0"/>
              <a:t> shield.</a:t>
            </a:r>
          </a:p>
          <a:p>
            <a:r>
              <a:rPr lang="en-US" sz="2400" dirty="0" smtClean="0"/>
              <a:t>Implementing the rest of the measurements (Harmonics, THD, Fundamental values)</a:t>
            </a:r>
          </a:p>
          <a:p>
            <a:r>
              <a:rPr lang="en-US" sz="2400" dirty="0" smtClean="0"/>
              <a:t>A prettier GUI.</a:t>
            </a:r>
            <a:endParaRPr lang="en-US" sz="2000" dirty="0" smtClean="0"/>
          </a:p>
          <a:p>
            <a:pPr lvl="1"/>
            <a:r>
              <a:rPr lang="en-US" sz="2000" dirty="0" smtClean="0"/>
              <a:t>Data storing </a:t>
            </a:r>
          </a:p>
          <a:p>
            <a:pPr lvl="1"/>
            <a:r>
              <a:rPr lang="en-US" sz="2000" dirty="0" smtClean="0"/>
              <a:t>Charts/Graphs for displaying data.</a:t>
            </a:r>
          </a:p>
          <a:p>
            <a:r>
              <a:rPr lang="en-US" sz="2400" dirty="0" smtClean="0"/>
              <a:t>A nicer package/box.</a:t>
            </a:r>
          </a:p>
        </p:txBody>
      </p:sp>
    </p:spTree>
    <p:extLst>
      <p:ext uri="{BB962C8B-B14F-4D97-AF65-F5344CB8AC3E}">
        <p14:creationId xmlns:p14="http://schemas.microsoft.com/office/powerpoint/2010/main" val="124336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655807"/>
            <a:ext cx="6400800" cy="32021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Project Goal: Develop a system to remotely monitor power quality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Remotely detect abnormalities in the power system</a:t>
            </a:r>
          </a:p>
          <a:p>
            <a:r>
              <a:rPr lang="en-US" sz="2400" dirty="0"/>
              <a:t>Ease of access to </a:t>
            </a:r>
            <a:r>
              <a:rPr lang="en-US" sz="2400" dirty="0" smtClean="0"/>
              <a:t>time-critical </a:t>
            </a:r>
            <a:r>
              <a:rPr lang="en-US" sz="2400" dirty="0"/>
              <a:t>information</a:t>
            </a:r>
          </a:p>
          <a:p>
            <a:r>
              <a:rPr lang="en-US" sz="2400" dirty="0" smtClean="0"/>
              <a:t>Help technicians maintain overall system integrity</a:t>
            </a:r>
          </a:p>
        </p:txBody>
      </p:sp>
    </p:spTree>
    <p:extLst>
      <p:ext uri="{BB962C8B-B14F-4D97-AF65-F5344CB8AC3E}">
        <p14:creationId xmlns:p14="http://schemas.microsoft.com/office/powerpoint/2010/main" val="83588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3030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Monitoring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38600"/>
            <a:ext cx="8229600" cy="2209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Capable of measuring 3-phase (3 or 4 wire) circuits.</a:t>
            </a:r>
          </a:p>
          <a:p>
            <a:r>
              <a:rPr lang="en-US" sz="2400" dirty="0" smtClean="0"/>
              <a:t>Able to run autonomously for reasonably long periods of time to gather useful data.</a:t>
            </a:r>
          </a:p>
          <a:p>
            <a:r>
              <a:rPr lang="en-US" sz="2400" dirty="0" smtClean="0"/>
              <a:t>Transmits data wirelessly for storage and display.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886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Designed </a:t>
            </a:r>
            <a:r>
              <a:rPr lang="en-US" sz="3000" dirty="0" smtClean="0"/>
              <a:t>and implemented the </a:t>
            </a:r>
            <a:r>
              <a:rPr lang="en-US" sz="3000" dirty="0" smtClean="0"/>
              <a:t>supporting circuitry for </a:t>
            </a:r>
            <a:r>
              <a:rPr lang="en-US" sz="3000" dirty="0" smtClean="0"/>
              <a:t>the metering chip (Maxim MAXQ3183).</a:t>
            </a:r>
            <a:endParaRPr lang="en-US" sz="30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9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Summer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Designed and implemented the supporting circuitry for the metering chip (Maxim MAXQ3183).</a:t>
            </a:r>
          </a:p>
          <a:p>
            <a:r>
              <a:rPr lang="en-US" sz="3000" dirty="0"/>
              <a:t>Coded the </a:t>
            </a:r>
            <a:r>
              <a:rPr lang="en-US" sz="3000" dirty="0" err="1"/>
              <a:t>Arduino</a:t>
            </a:r>
            <a:r>
              <a:rPr lang="en-US" sz="3000" dirty="0"/>
              <a:t> to interface with the Maxim chip.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0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ve\Desktop\20120619_1136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7" y="761999"/>
            <a:ext cx="4267200" cy="568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ave\Desktop\Output Example 1 (Phase C Apparent Power measurement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532" y="228600"/>
            <a:ext cx="5476468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58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Designed and implemented the supporting circuitry for the metering chip (Maxim MAXQ3183).</a:t>
            </a:r>
          </a:p>
          <a:p>
            <a:r>
              <a:rPr lang="en-US" dirty="0"/>
              <a:t>Coded the </a:t>
            </a:r>
            <a:r>
              <a:rPr lang="en-US" dirty="0" err="1"/>
              <a:t>Arduino</a:t>
            </a:r>
            <a:r>
              <a:rPr lang="en-US" dirty="0"/>
              <a:t> to interface with the Maxim chip.</a:t>
            </a:r>
          </a:p>
          <a:p>
            <a:r>
              <a:rPr lang="en-US" dirty="0"/>
              <a:t>Soldered the custom PCB and mounted the entire circuit in a box</a:t>
            </a:r>
            <a:r>
              <a:rPr lang="en-US" dirty="0" smtClean="0"/>
              <a:t>.</a:t>
            </a:r>
          </a:p>
          <a:p>
            <a:r>
              <a:rPr lang="en-US" dirty="0" smtClean="0"/>
              <a:t>Tested the wireless capabilities of the </a:t>
            </a:r>
            <a:r>
              <a:rPr lang="en-US" dirty="0" err="1" smtClean="0"/>
              <a:t>WiFly</a:t>
            </a:r>
            <a:r>
              <a:rPr lang="en-US" dirty="0" smtClean="0"/>
              <a:t> Shield</a:t>
            </a:r>
          </a:p>
          <a:p>
            <a:r>
              <a:rPr lang="en-US" dirty="0" smtClean="0"/>
              <a:t>Wrote a simple initial Java program to mimic the final operation.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4343400"/>
            <a:ext cx="8153400" cy="190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4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1" descr="C:\Users\Dave\Desktop\power meter board pi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225" y="-533400"/>
            <a:ext cx="10055225" cy="754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28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Designed and implemented the supporting circuitry for the metering chip (Maxim MAXQ3183).</a:t>
            </a:r>
          </a:p>
          <a:p>
            <a:r>
              <a:rPr lang="en-US" dirty="0"/>
              <a:t>Coded the </a:t>
            </a:r>
            <a:r>
              <a:rPr lang="en-US" dirty="0" err="1"/>
              <a:t>Arduino</a:t>
            </a:r>
            <a:r>
              <a:rPr lang="en-US" dirty="0"/>
              <a:t> to interface with the Maxim chip.</a:t>
            </a:r>
          </a:p>
          <a:p>
            <a:r>
              <a:rPr lang="en-US" dirty="0"/>
              <a:t>Soldered the custom PCB and mounted the entire circuit in a box.</a:t>
            </a:r>
          </a:p>
          <a:p>
            <a:r>
              <a:rPr lang="en-US" dirty="0"/>
              <a:t>Started </a:t>
            </a:r>
            <a:r>
              <a:rPr lang="en-US" dirty="0" smtClean="0"/>
              <a:t>testing the </a:t>
            </a:r>
            <a:r>
              <a:rPr lang="en-US" dirty="0"/>
              <a:t>wireless capabilities of the </a:t>
            </a:r>
            <a:r>
              <a:rPr lang="en-US" dirty="0" err="1"/>
              <a:t>WiFly</a:t>
            </a:r>
            <a:r>
              <a:rPr lang="en-US" dirty="0"/>
              <a:t> </a:t>
            </a:r>
            <a:r>
              <a:rPr lang="en-US" dirty="0" smtClean="0"/>
              <a:t>Shield.</a:t>
            </a:r>
            <a:endParaRPr lang="en-US" dirty="0"/>
          </a:p>
          <a:p>
            <a:r>
              <a:rPr lang="en-US" dirty="0"/>
              <a:t>Wrote a simple initial Java program to mimic the final operation.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6143" y="5275036"/>
            <a:ext cx="8153400" cy="1028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6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408</Words>
  <Application>Microsoft Office PowerPoint</Application>
  <PresentationFormat>On-screen Show (4:3)</PresentationFormat>
  <Paragraphs>47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Wireless Building Power Monitor</vt:lpstr>
      <vt:lpstr>System Overview</vt:lpstr>
      <vt:lpstr>Power Monitoring Unit</vt:lpstr>
      <vt:lpstr>Summer Work</vt:lpstr>
      <vt:lpstr>Summer Work</vt:lpstr>
      <vt:lpstr>PowerPoint Presentation</vt:lpstr>
      <vt:lpstr>Summer Work</vt:lpstr>
      <vt:lpstr>PowerPoint Presentation</vt:lpstr>
      <vt:lpstr>Summer Work</vt:lpstr>
      <vt:lpstr>Summer Work</vt:lpstr>
      <vt:lpstr>Going Forward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Building Power Monitor</dc:title>
  <dc:creator>Dave</dc:creator>
  <cp:lastModifiedBy>Dave</cp:lastModifiedBy>
  <cp:revision>51</cp:revision>
  <dcterms:created xsi:type="dcterms:W3CDTF">2012-09-09T16:44:19Z</dcterms:created>
  <dcterms:modified xsi:type="dcterms:W3CDTF">2012-09-11T14:24:15Z</dcterms:modified>
</cp:coreProperties>
</file>